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5" r:id="rId2"/>
    <p:sldId id="279" r:id="rId3"/>
    <p:sldId id="260" r:id="rId4"/>
    <p:sldId id="294" r:id="rId5"/>
    <p:sldId id="32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7" r:id="rId14"/>
    <p:sldId id="308" r:id="rId15"/>
    <p:sldId id="303" r:id="rId16"/>
    <p:sldId id="304" r:id="rId17"/>
    <p:sldId id="309" r:id="rId18"/>
    <p:sldId id="310" r:id="rId19"/>
    <p:sldId id="311" r:id="rId20"/>
    <p:sldId id="312" r:id="rId21"/>
    <p:sldId id="313" r:id="rId22"/>
    <p:sldId id="314" r:id="rId23"/>
    <p:sldId id="305" r:id="rId24"/>
    <p:sldId id="306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40" r:id="rId36"/>
    <p:sldId id="341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261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C5B94ED-FA22-4377-A8E6-5DF058CCCB67}">
          <p14:sldIdLst>
            <p14:sldId id="295"/>
            <p14:sldId id="279"/>
            <p14:sldId id="260"/>
          </p14:sldIdLst>
        </p14:section>
        <p14:section name="Dark box" id="{EEAC89F1-CF75-4ED5-9511-CA22A71766C7}">
          <p14:sldIdLst>
            <p14:sldId id="294"/>
            <p14:sldId id="325"/>
            <p14:sldId id="296"/>
            <p14:sldId id="297"/>
            <p14:sldId id="298"/>
            <p14:sldId id="299"/>
            <p14:sldId id="300"/>
            <p14:sldId id="301"/>
            <p14:sldId id="302"/>
            <p14:sldId id="307"/>
            <p14:sldId id="308"/>
            <p14:sldId id="303"/>
            <p14:sldId id="304"/>
            <p14:sldId id="309"/>
            <p14:sldId id="310"/>
            <p14:sldId id="311"/>
            <p14:sldId id="312"/>
            <p14:sldId id="313"/>
            <p14:sldId id="314"/>
            <p14:sldId id="305"/>
            <p14:sldId id="306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Underwater" id="{35310D54-E9B8-47C2-B837-BAF8AF5B76A2}">
          <p14:sldIdLst>
            <p14:sldId id="340"/>
            <p14:sldId id="341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97380A-2B0E-4E8F-BF48-DD714242D93C}" v="1" dt="2024-05-05T21:59:10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214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根 李" userId="d692232d5e67868a" providerId="LiveId" clId="{1997380A-2B0E-4E8F-BF48-DD714242D93C}"/>
    <pc:docChg chg="custSel addSld modSld">
      <pc:chgData name="根 李" userId="d692232d5e67868a" providerId="LiveId" clId="{1997380A-2B0E-4E8F-BF48-DD714242D93C}" dt="2024-05-05T21:59:28.616" v="7" actId="12"/>
      <pc:docMkLst>
        <pc:docMk/>
      </pc:docMkLst>
      <pc:sldChg chg="addSp delSp modSp add mod">
        <pc:chgData name="根 李" userId="d692232d5e67868a" providerId="LiveId" clId="{1997380A-2B0E-4E8F-BF48-DD714242D93C}" dt="2024-05-05T21:59:28.616" v="7" actId="12"/>
        <pc:sldMkLst>
          <pc:docMk/>
          <pc:sldMk cId="2166492126" sldId="260"/>
        </pc:sldMkLst>
        <pc:spChg chg="add del mod">
          <ac:chgData name="根 李" userId="d692232d5e67868a" providerId="LiveId" clId="{1997380A-2B0E-4E8F-BF48-DD714242D93C}" dt="2024-05-05T21:59:15.813" v="2" actId="478"/>
          <ac:spMkLst>
            <pc:docMk/>
            <pc:sldMk cId="2166492126" sldId="260"/>
            <ac:spMk id="4" creationId="{EC0E1FCB-E094-3F7C-EC1D-FDF993AEA2EF}"/>
          </ac:spMkLst>
        </pc:spChg>
        <pc:spChg chg="mod">
          <ac:chgData name="根 李" userId="d692232d5e67868a" providerId="LiveId" clId="{1997380A-2B0E-4E8F-BF48-DD714242D93C}" dt="2024-05-05T21:59:28.616" v="7" actId="12"/>
          <ac:spMkLst>
            <pc:docMk/>
            <pc:sldMk cId="2166492126" sldId="260"/>
            <ac:spMk id="6" creationId="{FB1816CE-0E36-1BA2-D9C5-89396460A8F8}"/>
          </ac:spMkLst>
        </pc:spChg>
        <pc:picChg chg="del">
          <ac:chgData name="根 李" userId="d692232d5e67868a" providerId="LiveId" clId="{1997380A-2B0E-4E8F-BF48-DD714242D93C}" dt="2024-05-05T21:59:12.422" v="1" actId="478"/>
          <ac:picMkLst>
            <pc:docMk/>
            <pc:sldMk cId="2166492126" sldId="260"/>
            <ac:picMk id="5" creationId="{17EA8306-FCD0-778A-4494-56EC04C78D7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6E1C7-DA88-7A61-63B7-4DC7EB76B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80F558-8B64-BD27-E401-F7DCD0F9E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9D588-4B22-F767-8FAE-E35E0137E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242ED-CB62-489F-AA7B-858A79B8722E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6928E-8C3B-0B8D-2AF7-AF0051D64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3F9FF-4BFC-23F3-4EE4-611C03F8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FE727-A9CC-4417-96DD-34A4672C61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838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BD58C-61F6-ED8B-64A0-C582D0AFE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0580D-B37F-A0DC-0ABC-23229B1DE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1B13A-3480-2806-DA27-821B7DE98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242ED-CB62-489F-AA7B-858A79B8722E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8FA63-1BA4-4891-4A29-8234D614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AC493-C199-2F5E-91D4-A75AC127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FE727-A9CC-4417-96DD-34A4672C61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664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1BCBEE-869D-9673-9199-36B6D4E7B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3866CC-7644-E83E-8CB0-46AFFD1DA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3DA89-5258-C719-6948-56B0D580F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242ED-CB62-489F-AA7B-858A79B8722E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2B981-7B65-7185-8DD6-0872CFB1A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DEC90-FD0A-47CF-3072-3576F0B9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FE727-A9CC-4417-96DD-34A4672C61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26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91459-9787-E323-EB93-C30D79A65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94748-5123-8371-DD6B-7241064D6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C4D82-1CA1-8522-5F8B-EC2F55748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242ED-CB62-489F-AA7B-858A79B8722E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9D0F4-7B95-20E0-8CE9-DA484160C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B2467-1BFF-A7AE-386B-45A754FBD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FE727-A9CC-4417-96DD-34A4672C61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277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55AE9-A57C-E517-F5A4-B97B5FCAF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83740-9912-A4EF-39F2-EDE709D71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28A31-5644-4EA7-FF08-46CF4B118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242ED-CB62-489F-AA7B-858A79B8722E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72F11-9B45-F1A2-4989-C168C8E8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470A7-23CB-9D6E-9A4E-B70E9135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FE727-A9CC-4417-96DD-34A4672C61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55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4B56A-402F-CC3A-4232-53891D9F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2B16B-7DFF-17F2-4673-41753708D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438532-F25D-3E47-F05A-4468561CE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13D9B-2F99-131D-3540-29A09192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242ED-CB62-489F-AA7B-858A79B8722E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193F8-E13E-D444-78E7-D4CB8DA08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60F19-67B0-1938-6A20-B8C763A1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FE727-A9CC-4417-96DD-34A4672C61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437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D9A9E-89F5-5AB5-A5DA-860CF03B6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2BE57-9B44-FE29-029A-832264F0D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D7BA3-3B11-A5F1-D134-806398DF8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8A82D-FA5F-C05C-1771-F72306B11A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0C0B09-BEEF-51E8-BDCD-5CA09EC7C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7D8A35-0257-EF5E-7E22-227B43AEE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242ED-CB62-489F-AA7B-858A79B8722E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6EB952-D9F1-83C8-FDD1-7926B3046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F930E4-13EE-5726-8F66-09874D9A6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FE727-A9CC-4417-96DD-34A4672C61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681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4351-2E50-CB38-975A-1D745A029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4BE444-F685-98F7-1D65-5E899AB3C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242ED-CB62-489F-AA7B-858A79B8722E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EDA1E-ACB3-8C2B-D092-5CD76A638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625530-A64E-EC0F-567A-7022A8E0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FE727-A9CC-4417-96DD-34A4672C61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139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5C1FD2-35F6-A6E1-47A6-965C3020B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242ED-CB62-489F-AA7B-858A79B8722E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4F833-1FFC-2D7A-88B7-14887ADDB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5B658-90BA-4E24-E32F-8E58D5F72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FE727-A9CC-4417-96DD-34A4672C61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574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85CC4-CF0F-3CB8-9C81-CBDAF7AD9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4D642-2448-A888-9177-AD210B251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C833A-C13B-FC72-FD49-5C5AA3931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5ABD9-332B-E26C-9E3B-DFE7E3152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242ED-CB62-489F-AA7B-858A79B8722E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AD1F0-B030-990D-94FA-3386C5567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59165-4482-C417-0964-7D5759E3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FE727-A9CC-4417-96DD-34A4672C61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041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8C405-B721-4FED-53AB-798CE5BD9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A53C6E-5CB9-56AE-B7B7-475DDBAE43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7D48B-6BFE-9FA4-D268-A920CF8F7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27A47-83A2-974F-95E8-261F71DD8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242ED-CB62-489F-AA7B-858A79B8722E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DD1D-4815-B5DF-F0E9-968C0A3EE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B6262-BB93-0B4F-04EA-B3780E6B1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FE727-A9CC-4417-96DD-34A4672C61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367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8ED829-0518-D1F1-4DC7-03C30A36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58E59-F2A7-F425-6366-009A9B6D9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241AE-8B0B-4ED8-9208-3024F5E6AE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B242ED-CB62-489F-AA7B-858A79B8722E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11D65-0292-E125-202E-565AE8F403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6CA1D-5D5D-96E0-07FD-4F1D5E33B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BFE727-A9CC-4417-96DD-34A4672C61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99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89628-E8D8-D27C-9E24-6EE60F222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2DE7-DAEC-8736-6133-B1E6CCD584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PMT Testing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009180-B947-86DD-58C4-227874BDA8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03/08/2024</a:t>
            </a:r>
          </a:p>
          <a:p>
            <a:r>
              <a:rPr lang="en-US" altLang="zh-CN" dirty="0"/>
              <a:t>Kirsten McMichael, Gen Li, Daniell Shi</a:t>
            </a:r>
            <a:endParaRPr lang="zh-CN" altLang="en-US" dirty="0"/>
          </a:p>
        </p:txBody>
      </p:sp>
      <p:pic>
        <p:nvPicPr>
          <p:cNvPr id="4" name="Picture 8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E85A928C-4966-7519-31EC-E9878B832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436563"/>
            <a:ext cx="1028700" cy="10287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6D02F4-C33E-0E26-66B4-71FA5742D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75" y="608013"/>
            <a:ext cx="16573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786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65835-1665-95D1-07E2-8AFB59F47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D38B-A294-C971-2E98-8CB5FED9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PMT1108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E94E93-148B-E148-B46E-4587844D0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462" y="1869017"/>
            <a:ext cx="5951019" cy="35706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8BF285-A424-CF5E-E1A5-BC2F1D31A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4018" y="1869017"/>
            <a:ext cx="6744483" cy="404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9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C893D-EC5D-5935-D7BA-ADA905E5D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E8444-58E1-867A-EE0E-46ECE0592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PMT1109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15B8BC-2283-17D7-1D6D-94CAFA581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197" y="1478187"/>
            <a:ext cx="543917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81F554-3565-19A6-9DCD-32812EA39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8444" y="1481237"/>
            <a:ext cx="5435358" cy="434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26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83726-4064-FA86-C3FC-4CC82ECB1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88F2-9734-D8E8-CF49-F361C524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PMT1109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396F62-4B15-5176-97F1-ACAFDA072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462" y="1869017"/>
            <a:ext cx="5951019" cy="35706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26225B-CA93-D998-712C-C0F15A927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5157" y="1873129"/>
            <a:ext cx="6241381" cy="374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83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93A4C-E73D-1DE0-DDE7-1A9E57835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15067-DE53-B637-80A1-5B959D1D2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PMT1110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C81FDF-BF6B-6CED-FB45-4D62F246B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197" y="1478187"/>
            <a:ext cx="543917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021676-D346-6244-97E0-8948ACA4F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8443" y="1481237"/>
            <a:ext cx="5435360" cy="434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25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B2F82-04C6-4494-F2FC-901C71F3F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6BCB2-E5EA-5B59-FF73-31935E92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PMT1110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3A9745-19E3-5FCE-C26F-B1E450D03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462" y="1869017"/>
            <a:ext cx="5951019" cy="357061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F1C291-2889-475A-A64C-847991536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732" y="1765300"/>
            <a:ext cx="6593417" cy="39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21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6A7E9-0E3E-A800-CC54-BDE172693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A233D-8676-84FC-A9A5-21522BD4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PMT1111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F0D126-324A-3827-6FD4-330FB429C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197" y="1478187"/>
            <a:ext cx="543917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50F08-30C9-4BF2-5689-3CF3C20B6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8444" y="1481237"/>
            <a:ext cx="5435358" cy="434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0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D9E91-CEC2-F1FC-271B-325F813CF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47CB9-D8C9-2BF0-EF29-A4D5B492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PMT1111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EE4EB-AF0D-6B0E-54F4-358FC79DB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462" y="1869017"/>
            <a:ext cx="5951019" cy="35706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1EB90B-267E-00F5-0EC0-29A42E4E7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4018" y="1869017"/>
            <a:ext cx="6744483" cy="404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5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FBF48-1D05-7F84-0845-56ED70A48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C8453-F745-D568-3A56-0119B2A6B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PMT1112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2EA4A8-4E06-64D9-847F-F68A76E8B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197" y="1478187"/>
            <a:ext cx="543917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8D3EBE-29BF-90DA-EB82-432BD8466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8444" y="1481237"/>
            <a:ext cx="5435358" cy="434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86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70129-68FA-9DF7-C910-6E01AECCE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A9C9-83D9-01E0-2AED-E12A923A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PMT1112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0B3696-CC16-2866-4BA4-0B24CFC05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462" y="1869017"/>
            <a:ext cx="5951019" cy="35706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808AAC-BCB1-BDE6-04A2-56979D6B3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5118" y="1805517"/>
            <a:ext cx="6744483" cy="404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13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B0B01-CAAB-965C-2A96-9D49DE48A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1FDF4-829C-7E54-B3DE-EAD960856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PMT1113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41D623-EEC4-6506-D98A-BB3FFEE4A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197" y="1478187"/>
            <a:ext cx="543917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58AC02-C59B-BD11-9F8B-BE9088BF2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8444" y="1481237"/>
            <a:ext cx="5435358" cy="434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33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D6363-E677-A4AC-F0C7-177EE2331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EFD4-6A11-8105-ACBE-3F8DDD6D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Testing Parameters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98A17-441D-145B-6325-4AD1BB4EB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ADC unit: 4 ns (250 MHz), 2/4096~0.488mV (2 </a:t>
            </a:r>
            <a:r>
              <a:rPr lang="en-US" altLang="zh-CN" dirty="0" err="1"/>
              <a:t>Vpp</a:t>
            </a:r>
            <a:r>
              <a:rPr lang="en-US" altLang="zh-CN" dirty="0"/>
              <a:t>, 12bit)</a:t>
            </a:r>
          </a:p>
          <a:p>
            <a:r>
              <a:rPr lang="en-US" altLang="zh-CN" dirty="0"/>
              <a:t>Warm up: 1400 V , 30 mins</a:t>
            </a:r>
          </a:p>
          <a:p>
            <a:endParaRPr lang="en-US" altLang="zh-CN" dirty="0"/>
          </a:p>
          <a:p>
            <a:r>
              <a:rPr lang="en-US" altLang="zh-CN" dirty="0"/>
              <a:t>Bias Voltages: 1400, 1500, 1600, 1700, 1800, 1900 V</a:t>
            </a:r>
          </a:p>
          <a:p>
            <a:endParaRPr lang="en-US" altLang="zh-CN" dirty="0"/>
          </a:p>
          <a:p>
            <a:r>
              <a:rPr lang="en-US" altLang="zh-CN" dirty="0"/>
              <a:t>LED on: 150kHZ, external trigger, 3.35 </a:t>
            </a:r>
            <a:r>
              <a:rPr lang="en-US" altLang="zh-CN" dirty="0" err="1"/>
              <a:t>vpp</a:t>
            </a:r>
            <a:r>
              <a:rPr lang="en-US" altLang="zh-CN" dirty="0"/>
              <a:t> LED, 10s DAQ</a:t>
            </a:r>
          </a:p>
          <a:p>
            <a:endParaRPr lang="en-US" altLang="zh-CN" dirty="0"/>
          </a:p>
          <a:p>
            <a:r>
              <a:rPr lang="en-US" altLang="zh-CN" dirty="0"/>
              <a:t>LED off (dark): 500Hz, external trigger, 0.8 </a:t>
            </a:r>
            <a:r>
              <a:rPr lang="en-US" altLang="zh-CN" dirty="0" err="1"/>
              <a:t>vpp</a:t>
            </a:r>
            <a:r>
              <a:rPr lang="en-US" altLang="zh-CN" dirty="0"/>
              <a:t> LED, 10mins DAQ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1865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12E56-04F3-5AFE-D8F1-77D28B77C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B6A1E-9883-CB3C-FDD7-EACDA7CB0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PMT1113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D4C2B1-5C5C-4E16-65F5-17D251BA2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762" y="1938867"/>
            <a:ext cx="5951019" cy="35706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AE3C4-45AD-841D-D463-60383FC1A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4018" y="1869017"/>
            <a:ext cx="6744483" cy="404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11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7CC0B-2D43-5243-3803-5590795B0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E95C7-BC61-CC6E-A154-22DC37B8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PMT1114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D3CDD6-77B5-5AF4-F7BF-DEDA8FADE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197" y="1478187"/>
            <a:ext cx="543917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02A5CE-0C8B-CFF1-F086-1C1985E34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8444" y="1481237"/>
            <a:ext cx="5435358" cy="434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79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73858-C4AC-8FF9-58DB-2E23ABD2D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7329-EB4A-0A3C-205E-69C97E4B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PMT1114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ECF675-3F8B-20FD-0799-76CE55D3A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462" y="1869017"/>
            <a:ext cx="5951019" cy="35706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416F09-C0C4-C046-9B0D-43D34E621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4018" y="1869017"/>
            <a:ext cx="6744483" cy="404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91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C1F07-6328-E33F-D3CF-B754F18D2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5343-9390-5A90-522D-AD82BD88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PMT1115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E8435E-2E97-C10B-1B2C-C12CDDFF0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197" y="1478187"/>
            <a:ext cx="543917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A2AC98-E844-69B0-597B-908F81096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8444" y="1481237"/>
            <a:ext cx="5435358" cy="434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01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0701C-5F92-A241-84F3-25F383CA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5A2F8-136A-26A9-C68D-1ED0FAAD9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PMT1115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E1EDE6-0DC2-30F4-1AF3-E7DC69A27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462" y="1869017"/>
            <a:ext cx="5951019" cy="35706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648A7B-366B-F46D-4607-719C79A1D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9522" y="1869017"/>
            <a:ext cx="6142706" cy="36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03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0D07C-58A8-8AA1-1664-02882A741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E5D7-037A-26FE-9B8E-BC4694784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PMT1117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2E8CBB-0D7F-F547-AFBA-CDB720DA3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197" y="1478187"/>
            <a:ext cx="543917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0B98B5-B087-283E-8E87-B9F6DC38F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8444" y="1481237"/>
            <a:ext cx="5435358" cy="434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00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98500-CBC7-395B-DC49-5A29A2981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7CFA-C056-E70D-3126-E1CC6BCF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PMT1117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25EF95-5E3D-9202-C5E0-E19D414C4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462" y="1869017"/>
            <a:ext cx="5951019" cy="35706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B60122-B64A-667D-A31C-7BC96C2D1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9522" y="1869017"/>
            <a:ext cx="6142706" cy="368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02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C565B-BBCF-6BD6-3647-03CD02890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C5CD-01AC-FC02-782D-6976836F0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PMT1118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BABA5C-F6CC-D71C-6CB8-1385F74D8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197" y="1478187"/>
            <a:ext cx="543917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A8BF8-C2A4-F513-E9C5-97B3EE1C3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8444" y="1481237"/>
            <a:ext cx="5435358" cy="434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64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75318-B768-CA3B-464B-A58653DD6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09CCF-EFEC-6B7F-6509-D52F4EEDD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PMT1118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1769BF-3D5E-2191-A89B-6225B1F85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462" y="1869017"/>
            <a:ext cx="5951019" cy="35706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2D545E-9BFB-F29D-64C9-64B1CC895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9522" y="1869017"/>
            <a:ext cx="6142706" cy="368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31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8EB73-952F-66BE-3614-EB165D6F6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2C5DD-B65B-F856-2343-C51201F2B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PMT1119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E497A6-EEDE-F653-0B2E-14D7EF91B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197" y="1478187"/>
            <a:ext cx="543917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BC42A1-F74C-29D0-6C0D-8FB4FEEEE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8444" y="1481237"/>
            <a:ext cx="5435358" cy="434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2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0125-CEB3-15F6-C9EE-69927202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Gain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1816CE-0E36-1BA2-D9C5-89396460A8F8}"/>
                  </a:ext>
                </a:extLst>
              </p:cNvPr>
              <p:cNvSpPr txBox="1"/>
              <p:nvPr/>
            </p:nvSpPr>
            <p:spPr>
              <a:xfrm>
                <a:off x="3469188" y="1986462"/>
                <a:ext cx="5480050" cy="4348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 Gain is solely dependent by the dark rate test.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𝑃h𝑜𝑡𝑜𝑒𝑙𝑐𝑡𝑟𝑜𝑛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&lt;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𝐴𝑟𝑒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𝐿𝐸𝐷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𝐴𝑟𝑒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𝑑𝑎𝑟𝑘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	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𝑒𝑙𝑒𝑐𝑡𝑟𝑜𝑛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𝐴𝑟𝑒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𝐿𝐸𝐷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𝑒𝑅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𝐺𝑎𝑖𝑛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𝑒𝑙𝑒𝑐𝑡𝑟𝑜𝑛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𝑃h𝑜𝑡𝑜𝑒𝑙𝑐𝑡𝑟𝑜𝑛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∝&lt;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𝐴𝑟𝑒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𝑑𝑎𝑟𝑘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1816CE-0E36-1BA2-D9C5-89396460A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188" y="1986462"/>
                <a:ext cx="5480050" cy="4348947"/>
              </a:xfrm>
              <a:prstGeom prst="rect">
                <a:avLst/>
              </a:prstGeom>
              <a:blipFill>
                <a:blip r:embed="rId2"/>
                <a:stretch>
                  <a:fillRect l="-667" t="-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492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576BA-B043-15E8-DC89-2803EEE0C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2B2D-4F2B-DF0F-8684-A8C08571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PMT1119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B5C0E8-A91A-A95D-DDCB-EAFD21D31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462" y="1869017"/>
            <a:ext cx="5951019" cy="35706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095B0E-22AE-2CCC-0089-A8F810292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9522" y="1869017"/>
            <a:ext cx="6142706" cy="368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65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1D864-8215-0C4C-753F-27271B328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51B8-1CC2-DA0E-9294-6A4B2333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PMT1123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9C0454-C583-F86B-832B-1F775614E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197" y="1478187"/>
            <a:ext cx="543917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52409-F7C6-6A0C-C04C-2724975A4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8444" y="1481237"/>
            <a:ext cx="5435358" cy="434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97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96713-7D9C-4FCF-6743-3EE4AC560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461D-5E9C-713C-AE83-195C1783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PMT1123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677AAD-0859-FA2F-2FA0-7EC0D8876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462" y="1869017"/>
            <a:ext cx="5951019" cy="35706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EE3CB-9DFF-0DE6-03DC-29CAF4FF3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9522" y="1869017"/>
            <a:ext cx="6142706" cy="368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45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D64AD-771B-769B-5AF5-1EA574E7A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BD747-2283-81D1-4437-9CDE8067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PMT1125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302D40-F6F2-5607-B14B-8CAF2461F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197" y="1478187"/>
            <a:ext cx="543917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872EBD-5255-EF8E-065F-8B02BD99A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8444" y="1481237"/>
            <a:ext cx="5435357" cy="434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75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F7908-82AE-22A9-FD6F-67819B717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FE3D1-29BE-2517-5734-E5CD4F29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PMT1125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965433-2598-01CD-8A32-20C5FDCC6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462" y="1869017"/>
            <a:ext cx="5951019" cy="35706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8611BE-6C33-A0A5-3368-27C9C4E1B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9522" y="1869017"/>
            <a:ext cx="6142705" cy="368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59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6772C-E31B-2A33-C78D-CBF6AC00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Dark Rate</a:t>
            </a:r>
            <a:endParaRPr lang="zh-CN" altLang="en-US" dirty="0"/>
          </a:p>
        </p:txBody>
      </p:sp>
      <p:pic>
        <p:nvPicPr>
          <p:cNvPr id="5" name="Content Placeholder 4" descr="A graph of a test&#10;&#10;Description automatically generated with medium confidence">
            <a:extLst>
              <a:ext uri="{FF2B5EF4-FFF2-40B4-BE49-F238E27FC236}">
                <a16:creationId xmlns:a16="http://schemas.microsoft.com/office/drawing/2014/main" id="{1A428ECC-C3FB-C2AF-6B32-A0A10DC70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44" y="1890156"/>
            <a:ext cx="7854712" cy="4297689"/>
          </a:xfrm>
        </p:spPr>
      </p:pic>
    </p:spTree>
    <p:extLst>
      <p:ext uri="{BB962C8B-B14F-4D97-AF65-F5344CB8AC3E}">
        <p14:creationId xmlns:p14="http://schemas.microsoft.com/office/powerpoint/2010/main" val="2131194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A27F-F521-C43D-1CF6-9EC236F48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Resolution</a:t>
            </a:r>
            <a:endParaRPr lang="zh-CN" altLang="en-US" dirty="0"/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BF55B563-53B2-DD66-2464-663F1826E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454" y="1743075"/>
            <a:ext cx="7073091" cy="4351338"/>
          </a:xfrm>
        </p:spPr>
      </p:pic>
    </p:spTree>
    <p:extLst>
      <p:ext uri="{BB962C8B-B14F-4D97-AF65-F5344CB8AC3E}">
        <p14:creationId xmlns:p14="http://schemas.microsoft.com/office/powerpoint/2010/main" val="118626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3A9D4-8223-E01C-ADAE-8C286C53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PMT1123</a:t>
            </a:r>
            <a:endParaRPr lang="zh-CN" altLang="en-US" dirty="0"/>
          </a:p>
        </p:txBody>
      </p:sp>
      <p:pic>
        <p:nvPicPr>
          <p:cNvPr id="5" name="Content Placeholder 4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553E26A2-A7E3-4107-0E51-E5B59D05A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64" y="1444625"/>
            <a:ext cx="5880102" cy="47040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BD33AA-BA88-FB9B-DDB3-BCC0B14815B0}"/>
              </a:ext>
            </a:extLst>
          </p:cNvPr>
          <p:cNvSpPr txBox="1"/>
          <p:nvPr/>
        </p:nvSpPr>
        <p:spPr>
          <a:xfrm>
            <a:off x="6316466" y="2013853"/>
            <a:ext cx="5200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Voltage: 1900V</a:t>
            </a:r>
          </a:p>
          <a:p>
            <a:endParaRPr lang="en-US" altLang="zh-CN" dirty="0"/>
          </a:p>
          <a:p>
            <a:r>
              <a:rPr lang="en-US" altLang="zh-CN" dirty="0"/>
              <a:t>Dark rate on the test sheet: 1200 Hz</a:t>
            </a:r>
          </a:p>
          <a:p>
            <a:endParaRPr lang="en-US" altLang="zh-CN" dirty="0"/>
          </a:p>
          <a:p>
            <a:r>
              <a:rPr lang="en-US" altLang="zh-CN" dirty="0"/>
              <a:t>Mean Area in dark box test: 117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9800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3A9D4-8223-E01C-ADAE-8C286C53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PMT1115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3E26A2-A7E3-4107-0E51-E5B59D05A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64" y="1444625"/>
            <a:ext cx="5880102" cy="47040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BD33AA-BA88-FB9B-DDB3-BCC0B14815B0}"/>
              </a:ext>
            </a:extLst>
          </p:cNvPr>
          <p:cNvSpPr txBox="1"/>
          <p:nvPr/>
        </p:nvSpPr>
        <p:spPr>
          <a:xfrm>
            <a:off x="6316466" y="2013853"/>
            <a:ext cx="5200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Voltage: 1900V</a:t>
            </a:r>
          </a:p>
          <a:p>
            <a:endParaRPr lang="en-US" altLang="zh-CN" dirty="0"/>
          </a:p>
          <a:p>
            <a:r>
              <a:rPr lang="en-US" altLang="zh-CN" dirty="0"/>
              <a:t>Dark rate on the test sheet: 900 Hz</a:t>
            </a:r>
          </a:p>
          <a:p>
            <a:endParaRPr lang="en-US" altLang="zh-CN" dirty="0"/>
          </a:p>
          <a:p>
            <a:r>
              <a:rPr lang="en-US" altLang="zh-CN" dirty="0"/>
              <a:t>Mean Area in dark box test: 159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54527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3A9D4-8223-E01C-ADAE-8C286C53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PMT1107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3E26A2-A7E3-4107-0E51-E5B59D05A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64" y="1444625"/>
            <a:ext cx="5880102" cy="47040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BD33AA-BA88-FB9B-DDB3-BCC0B14815B0}"/>
              </a:ext>
            </a:extLst>
          </p:cNvPr>
          <p:cNvSpPr txBox="1"/>
          <p:nvPr/>
        </p:nvSpPr>
        <p:spPr>
          <a:xfrm>
            <a:off x="6316466" y="2013853"/>
            <a:ext cx="5200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Voltage: 1822V</a:t>
            </a:r>
          </a:p>
          <a:p>
            <a:endParaRPr lang="en-US" altLang="zh-CN" dirty="0"/>
          </a:p>
          <a:p>
            <a:r>
              <a:rPr lang="en-US" altLang="zh-CN" dirty="0"/>
              <a:t>Dark rate on the test sheet: 1200 Hz</a:t>
            </a:r>
          </a:p>
          <a:p>
            <a:endParaRPr lang="en-US" altLang="zh-CN" dirty="0"/>
          </a:p>
          <a:p>
            <a:r>
              <a:rPr lang="en-US" altLang="zh-CN" dirty="0"/>
              <a:t>Mean Area in dark box test: 159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7845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26D81-EC49-F923-BFCF-478A30C9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 - Gain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6A4EA-58EA-6D85-E3F3-D5980F1C9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947" y="1403349"/>
            <a:ext cx="7810702" cy="4837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AC4297-0F41-3033-136A-03562766E36D}"/>
              </a:ext>
            </a:extLst>
          </p:cNvPr>
          <p:cNvSpPr txBox="1"/>
          <p:nvPr/>
        </p:nvSpPr>
        <p:spPr>
          <a:xfrm>
            <a:off x="7988300" y="4673600"/>
            <a:ext cx="1073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99CC00"/>
                </a:solidFill>
              </a:rPr>
              <a:t>PMT23</a:t>
            </a:r>
            <a:endParaRPr lang="zh-CN" altLang="en-US" sz="1400" b="1" dirty="0">
              <a:solidFill>
                <a:srgbClr val="99CC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644D0-329C-275C-2C17-D21977787D5A}"/>
              </a:ext>
            </a:extLst>
          </p:cNvPr>
          <p:cNvSpPr txBox="1"/>
          <p:nvPr/>
        </p:nvSpPr>
        <p:spPr>
          <a:xfrm>
            <a:off x="7988300" y="5080000"/>
            <a:ext cx="1073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PMT17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74105D-603B-551F-CB05-42C462194F9D}"/>
              </a:ext>
            </a:extLst>
          </p:cNvPr>
          <p:cNvSpPr txBox="1"/>
          <p:nvPr/>
        </p:nvSpPr>
        <p:spPr>
          <a:xfrm>
            <a:off x="8680450" y="2184400"/>
            <a:ext cx="30289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According to the gain of PMT15 at 1900V, we found the working voltage for each PMT to get the same gain.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Except PMT23 and PMT17, we will set these two at 1900V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339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3A9D4-8223-E01C-ADAE-8C286C53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PMT1119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3E26A2-A7E3-4107-0E51-E5B59D05A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64" y="1444625"/>
            <a:ext cx="5880102" cy="47040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BD33AA-BA88-FB9B-DDB3-BCC0B14815B0}"/>
              </a:ext>
            </a:extLst>
          </p:cNvPr>
          <p:cNvSpPr txBox="1"/>
          <p:nvPr/>
        </p:nvSpPr>
        <p:spPr>
          <a:xfrm>
            <a:off x="6316466" y="2013853"/>
            <a:ext cx="5200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Voltage: 1819V</a:t>
            </a:r>
          </a:p>
          <a:p>
            <a:endParaRPr lang="en-US" altLang="zh-CN" dirty="0"/>
          </a:p>
          <a:p>
            <a:r>
              <a:rPr lang="en-US" altLang="zh-CN" dirty="0"/>
              <a:t>Dark rate on the test sheet: 1200 Hz</a:t>
            </a:r>
          </a:p>
          <a:p>
            <a:endParaRPr lang="en-US" altLang="zh-CN" dirty="0"/>
          </a:p>
          <a:p>
            <a:r>
              <a:rPr lang="en-US" altLang="zh-CN" dirty="0"/>
              <a:t>Mean Area in dark box test: 159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0915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D68D-65A5-1A34-D7F9-7A9D3126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PMT1111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A8B3E7-ADAC-DBE4-9E31-67D151672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90688"/>
            <a:ext cx="5439172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90133F-8481-05A6-89EA-0C45BE7858FE}"/>
              </a:ext>
            </a:extLst>
          </p:cNvPr>
          <p:cNvSpPr txBox="1"/>
          <p:nvPr/>
        </p:nvSpPr>
        <p:spPr>
          <a:xfrm>
            <a:off x="6392666" y="2112031"/>
            <a:ext cx="5200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Voltage: 1792V</a:t>
            </a:r>
          </a:p>
          <a:p>
            <a:endParaRPr lang="en-US" altLang="zh-CN" dirty="0"/>
          </a:p>
          <a:p>
            <a:r>
              <a:rPr lang="en-US" altLang="zh-CN" dirty="0"/>
              <a:t>Dark rate on the test sheet: 1000 Hz</a:t>
            </a:r>
          </a:p>
          <a:p>
            <a:endParaRPr lang="en-US" altLang="zh-CN" dirty="0"/>
          </a:p>
          <a:p>
            <a:r>
              <a:rPr lang="en-US" altLang="zh-CN" dirty="0"/>
              <a:t>Mean Area in dark box test: 159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932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D68D-65A5-1A34-D7F9-7A9D3126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PMT1114</a:t>
            </a:r>
            <a:endParaRPr lang="zh-CN" altLang="en-US" dirty="0"/>
          </a:p>
        </p:txBody>
      </p:sp>
      <p:pic>
        <p:nvPicPr>
          <p:cNvPr id="5" name="Content Placeholder 4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09A8B3E7-ADAC-DBE4-9E31-67D151672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439172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90133F-8481-05A6-89EA-0C45BE7858FE}"/>
              </a:ext>
            </a:extLst>
          </p:cNvPr>
          <p:cNvSpPr txBox="1"/>
          <p:nvPr/>
        </p:nvSpPr>
        <p:spPr>
          <a:xfrm>
            <a:off x="6392666" y="2112031"/>
            <a:ext cx="5200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Voltage: 1774V</a:t>
            </a:r>
          </a:p>
          <a:p>
            <a:endParaRPr lang="en-US" altLang="zh-CN" dirty="0"/>
          </a:p>
          <a:p>
            <a:r>
              <a:rPr lang="en-US" altLang="zh-CN" dirty="0"/>
              <a:t>Dark rate on the test sheet: 1400 Hz</a:t>
            </a:r>
          </a:p>
          <a:p>
            <a:endParaRPr lang="en-US" altLang="zh-CN" dirty="0"/>
          </a:p>
          <a:p>
            <a:r>
              <a:rPr lang="en-US" altLang="zh-CN" dirty="0"/>
              <a:t>Mean Area in dark box test: 159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62285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D68D-65A5-1A34-D7F9-7A9D3126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PMT1110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A8B3E7-ADAC-DBE4-9E31-67D151672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90688"/>
            <a:ext cx="5439172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90133F-8481-05A6-89EA-0C45BE7858FE}"/>
              </a:ext>
            </a:extLst>
          </p:cNvPr>
          <p:cNvSpPr txBox="1"/>
          <p:nvPr/>
        </p:nvSpPr>
        <p:spPr>
          <a:xfrm>
            <a:off x="6392666" y="2112031"/>
            <a:ext cx="5200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Voltage: 1756V</a:t>
            </a:r>
          </a:p>
          <a:p>
            <a:endParaRPr lang="en-US" altLang="zh-CN" dirty="0"/>
          </a:p>
          <a:p>
            <a:r>
              <a:rPr lang="en-US" altLang="zh-CN" dirty="0"/>
              <a:t>Dark rate on the test sheet: 1100 Hz</a:t>
            </a:r>
          </a:p>
          <a:p>
            <a:endParaRPr lang="en-US" altLang="zh-CN" dirty="0"/>
          </a:p>
          <a:p>
            <a:r>
              <a:rPr lang="en-US" altLang="zh-CN" dirty="0"/>
              <a:t>Mean Area in dark box test: 159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70755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D68D-65A5-1A34-D7F9-7A9D3126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PMT1118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A8B3E7-ADAC-DBE4-9E31-67D151672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90688"/>
            <a:ext cx="5439172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90133F-8481-05A6-89EA-0C45BE7858FE}"/>
              </a:ext>
            </a:extLst>
          </p:cNvPr>
          <p:cNvSpPr txBox="1"/>
          <p:nvPr/>
        </p:nvSpPr>
        <p:spPr>
          <a:xfrm>
            <a:off x="6392666" y="2112031"/>
            <a:ext cx="5200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Voltage: 1732V</a:t>
            </a:r>
          </a:p>
          <a:p>
            <a:endParaRPr lang="en-US" altLang="zh-CN" dirty="0"/>
          </a:p>
          <a:p>
            <a:r>
              <a:rPr lang="en-US" altLang="zh-CN" dirty="0"/>
              <a:t>Dark rate on the test sheet: 1900 Hz</a:t>
            </a:r>
          </a:p>
          <a:p>
            <a:endParaRPr lang="en-US" altLang="zh-CN" dirty="0"/>
          </a:p>
          <a:p>
            <a:r>
              <a:rPr lang="en-US" altLang="zh-CN" dirty="0"/>
              <a:t>Mean Area in dark box test: 159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6337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D68D-65A5-1A34-D7F9-7A9D3126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PMT1125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A8B3E7-ADAC-DBE4-9E31-67D151672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90688"/>
            <a:ext cx="5439172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90133F-8481-05A6-89EA-0C45BE7858FE}"/>
              </a:ext>
            </a:extLst>
          </p:cNvPr>
          <p:cNvSpPr txBox="1"/>
          <p:nvPr/>
        </p:nvSpPr>
        <p:spPr>
          <a:xfrm>
            <a:off x="6392666" y="2112031"/>
            <a:ext cx="5200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Voltage: 1715V</a:t>
            </a:r>
          </a:p>
          <a:p>
            <a:endParaRPr lang="en-US" altLang="zh-CN" dirty="0"/>
          </a:p>
          <a:p>
            <a:r>
              <a:rPr lang="en-US" altLang="zh-CN" dirty="0"/>
              <a:t>Dark rate on the test sheet: 1500 Hz</a:t>
            </a:r>
          </a:p>
          <a:p>
            <a:endParaRPr lang="en-US" altLang="zh-CN" dirty="0"/>
          </a:p>
          <a:p>
            <a:r>
              <a:rPr lang="en-US" altLang="zh-CN" dirty="0"/>
              <a:t>Mean Area in dark box test: 159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1556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D68D-65A5-1A34-D7F9-7A9D3126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PMT1109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A8B3E7-ADAC-DBE4-9E31-67D151672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90688"/>
            <a:ext cx="5439172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90133F-8481-05A6-89EA-0C45BE7858FE}"/>
              </a:ext>
            </a:extLst>
          </p:cNvPr>
          <p:cNvSpPr txBox="1"/>
          <p:nvPr/>
        </p:nvSpPr>
        <p:spPr>
          <a:xfrm>
            <a:off x="6392666" y="2112031"/>
            <a:ext cx="5200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Voltage: 1706V</a:t>
            </a:r>
          </a:p>
          <a:p>
            <a:endParaRPr lang="en-US" altLang="zh-CN" dirty="0"/>
          </a:p>
          <a:p>
            <a:r>
              <a:rPr lang="en-US" altLang="zh-CN" dirty="0"/>
              <a:t>Dark rate on the test sheet: 1500 Hz</a:t>
            </a:r>
          </a:p>
          <a:p>
            <a:endParaRPr lang="en-US" altLang="zh-CN" dirty="0"/>
          </a:p>
          <a:p>
            <a:r>
              <a:rPr lang="en-US" altLang="zh-CN" dirty="0"/>
              <a:t>Mean Area in dark box test: 159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1694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D68D-65A5-1A34-D7F9-7A9D3126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PMT1108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A8B3E7-ADAC-DBE4-9E31-67D151672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90688"/>
            <a:ext cx="5439172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90133F-8481-05A6-89EA-0C45BE7858FE}"/>
              </a:ext>
            </a:extLst>
          </p:cNvPr>
          <p:cNvSpPr txBox="1"/>
          <p:nvPr/>
        </p:nvSpPr>
        <p:spPr>
          <a:xfrm>
            <a:off x="6392666" y="2112031"/>
            <a:ext cx="5200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Voltage: 1704V</a:t>
            </a:r>
          </a:p>
          <a:p>
            <a:endParaRPr lang="en-US" altLang="zh-CN" dirty="0"/>
          </a:p>
          <a:p>
            <a:r>
              <a:rPr lang="en-US" altLang="zh-CN" dirty="0"/>
              <a:t>Dark rate on the test sheet: 1800 Hz</a:t>
            </a:r>
          </a:p>
          <a:p>
            <a:endParaRPr lang="en-US" altLang="zh-CN" dirty="0"/>
          </a:p>
          <a:p>
            <a:r>
              <a:rPr lang="en-US" altLang="zh-CN" dirty="0"/>
              <a:t>Mean Area in dark box test: 159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95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D68D-65A5-1A34-D7F9-7A9D3126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PMT1112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A8B3E7-ADAC-DBE4-9E31-67D151672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90688"/>
            <a:ext cx="5439172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90133F-8481-05A6-89EA-0C45BE7858FE}"/>
              </a:ext>
            </a:extLst>
          </p:cNvPr>
          <p:cNvSpPr txBox="1"/>
          <p:nvPr/>
        </p:nvSpPr>
        <p:spPr>
          <a:xfrm>
            <a:off x="6392666" y="2112031"/>
            <a:ext cx="5200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Voltage: 1643V</a:t>
            </a:r>
          </a:p>
          <a:p>
            <a:endParaRPr lang="en-US" altLang="zh-CN" dirty="0"/>
          </a:p>
          <a:p>
            <a:r>
              <a:rPr lang="en-US" altLang="zh-CN" dirty="0"/>
              <a:t>Dark rate on the test sheet: 1300 Hz</a:t>
            </a:r>
          </a:p>
          <a:p>
            <a:endParaRPr lang="en-US" altLang="zh-CN" dirty="0"/>
          </a:p>
          <a:p>
            <a:r>
              <a:rPr lang="en-US" altLang="zh-CN" dirty="0"/>
              <a:t>Mean Area in dark box test: 159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3591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D68D-65A5-1A34-D7F9-7A9D3126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PMT1113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A8B3E7-ADAC-DBE4-9E31-67D151672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90688"/>
            <a:ext cx="5439172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90133F-8481-05A6-89EA-0C45BE7858FE}"/>
              </a:ext>
            </a:extLst>
          </p:cNvPr>
          <p:cNvSpPr txBox="1"/>
          <p:nvPr/>
        </p:nvSpPr>
        <p:spPr>
          <a:xfrm>
            <a:off x="6392666" y="2112031"/>
            <a:ext cx="5200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Voltage: 1608V</a:t>
            </a:r>
          </a:p>
          <a:p>
            <a:endParaRPr lang="en-US" altLang="zh-CN" dirty="0"/>
          </a:p>
          <a:p>
            <a:r>
              <a:rPr lang="en-US" altLang="zh-CN" dirty="0"/>
              <a:t>Dark rate on the test sheet: 898 Hz</a:t>
            </a:r>
          </a:p>
          <a:p>
            <a:endParaRPr lang="en-US" altLang="zh-CN" dirty="0"/>
          </a:p>
          <a:p>
            <a:r>
              <a:rPr lang="en-US" altLang="zh-CN" dirty="0"/>
              <a:t>Mean Area in dark box test: 159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5519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E222C-EBE4-5FFC-B476-5F957D5CC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B75D0-8129-3D69-1A82-7710A9170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 - Resolution 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9BBF1-E7B8-33CB-D4A5-3979484E3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833" y="1469806"/>
            <a:ext cx="8304333" cy="510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341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D68D-65A5-1A34-D7F9-7A9D3126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PMT1117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A8B3E7-ADAC-DBE4-9E31-67D151672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90688"/>
            <a:ext cx="5439172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90133F-8481-05A6-89EA-0C45BE7858FE}"/>
              </a:ext>
            </a:extLst>
          </p:cNvPr>
          <p:cNvSpPr txBox="1"/>
          <p:nvPr/>
        </p:nvSpPr>
        <p:spPr>
          <a:xfrm>
            <a:off x="6392666" y="2112031"/>
            <a:ext cx="5200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Voltage: 1900V</a:t>
            </a:r>
          </a:p>
          <a:p>
            <a:endParaRPr lang="en-US" altLang="zh-CN" dirty="0"/>
          </a:p>
          <a:p>
            <a:r>
              <a:rPr lang="en-US" altLang="zh-CN" dirty="0"/>
              <a:t>Dark rate on the test sheet: 855 Hz</a:t>
            </a:r>
          </a:p>
          <a:p>
            <a:endParaRPr lang="en-US" altLang="zh-CN" dirty="0"/>
          </a:p>
          <a:p>
            <a:r>
              <a:rPr lang="en-US" altLang="zh-CN" dirty="0"/>
              <a:t>Mean Area in dark box test: 63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1379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4A4AF-7D2E-822C-F5E0-3A29D0FF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76381-C749-B7BC-2562-3B23A2233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Thank you for listening!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5141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AC98-1475-AC2A-376D-5596B99D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 - Resolution 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AD792-09F6-30FB-41C5-A24BF070C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308" y="1576246"/>
            <a:ext cx="8069383" cy="496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14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D1F07-E18A-3C7B-95AD-A24DDAB7C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38EF-87F1-4665-C252-D5E3F58A5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PMT1107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B8F6F7-C70D-6F54-0141-9FE939814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197" y="1478187"/>
            <a:ext cx="543917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541A68-3A8F-1436-4DCF-88CEF68E4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8444" y="1481237"/>
            <a:ext cx="5435358" cy="434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7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AAB15-12EC-AE49-DF4E-BAA51FC26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A6ACB-6659-8234-E362-2BA8C8456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PMT1107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33D0A8-4E5C-A24E-C252-4AB8CD1D1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462" y="1869017"/>
            <a:ext cx="5951019" cy="35706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9BB97-8806-1B51-E9D1-F1C805FDF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4018" y="1869017"/>
            <a:ext cx="6744483" cy="404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91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3DA78-071F-31A3-F562-26879D9BE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192B-0064-6517-C319-C2B62EA0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PMT1108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5D2253-EAA0-66FE-349B-CE03B42D8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197" y="1478187"/>
            <a:ext cx="543917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FC9FF-F6B8-7AC3-0B7B-99676AD2C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8444" y="1481237"/>
            <a:ext cx="5435358" cy="434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17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504</Words>
  <Application>Microsoft Office PowerPoint</Application>
  <PresentationFormat>Widescreen</PresentationFormat>
  <Paragraphs>148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等线</vt:lpstr>
      <vt:lpstr>等线 Light</vt:lpstr>
      <vt:lpstr>Arial</vt:lpstr>
      <vt:lpstr>Cambria Math</vt:lpstr>
      <vt:lpstr>Office Theme</vt:lpstr>
      <vt:lpstr>PMT Testing</vt:lpstr>
      <vt:lpstr>Testing Parameters</vt:lpstr>
      <vt:lpstr>Gain</vt:lpstr>
      <vt:lpstr>Comparison - Gain</vt:lpstr>
      <vt:lpstr>Comparison - Resolution </vt:lpstr>
      <vt:lpstr>Comparison - Resolution </vt:lpstr>
      <vt:lpstr>PMT1107</vt:lpstr>
      <vt:lpstr>PMT1107</vt:lpstr>
      <vt:lpstr>PMT1108</vt:lpstr>
      <vt:lpstr>PMT1108</vt:lpstr>
      <vt:lpstr>PMT1109</vt:lpstr>
      <vt:lpstr>PMT1109</vt:lpstr>
      <vt:lpstr>PMT1110</vt:lpstr>
      <vt:lpstr>PMT1110</vt:lpstr>
      <vt:lpstr>PMT1111</vt:lpstr>
      <vt:lpstr>PMT1111</vt:lpstr>
      <vt:lpstr>PMT1112</vt:lpstr>
      <vt:lpstr>PMT1112</vt:lpstr>
      <vt:lpstr>PMT1113</vt:lpstr>
      <vt:lpstr>PMT1113</vt:lpstr>
      <vt:lpstr>PMT1114</vt:lpstr>
      <vt:lpstr>PMT1114</vt:lpstr>
      <vt:lpstr>PMT1115</vt:lpstr>
      <vt:lpstr>PMT1115</vt:lpstr>
      <vt:lpstr>PMT1117</vt:lpstr>
      <vt:lpstr>PMT1117</vt:lpstr>
      <vt:lpstr>PMT1118</vt:lpstr>
      <vt:lpstr>PMT1118</vt:lpstr>
      <vt:lpstr>PMT1119</vt:lpstr>
      <vt:lpstr>PMT1119</vt:lpstr>
      <vt:lpstr>PMT1123</vt:lpstr>
      <vt:lpstr>PMT1123</vt:lpstr>
      <vt:lpstr>PMT1125</vt:lpstr>
      <vt:lpstr>PMT1125</vt:lpstr>
      <vt:lpstr>Dark Rate</vt:lpstr>
      <vt:lpstr>Resolution</vt:lpstr>
      <vt:lpstr>PMT1123</vt:lpstr>
      <vt:lpstr>PMT1115</vt:lpstr>
      <vt:lpstr>PMT1107</vt:lpstr>
      <vt:lpstr>PMT1119</vt:lpstr>
      <vt:lpstr>PMT1111</vt:lpstr>
      <vt:lpstr>PMT1114</vt:lpstr>
      <vt:lpstr>PMT1110</vt:lpstr>
      <vt:lpstr>PMT1118</vt:lpstr>
      <vt:lpstr>PMT1125</vt:lpstr>
      <vt:lpstr>PMT1109</vt:lpstr>
      <vt:lpstr>PMT1108</vt:lpstr>
      <vt:lpstr>PMT1112</vt:lpstr>
      <vt:lpstr>PMT1113</vt:lpstr>
      <vt:lpstr>PMT1117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PMT Testing</dc:title>
  <dc:creator>根 李</dc:creator>
  <cp:lastModifiedBy>根 李</cp:lastModifiedBy>
  <cp:revision>7</cp:revision>
  <dcterms:created xsi:type="dcterms:W3CDTF">2024-02-28T19:01:06Z</dcterms:created>
  <dcterms:modified xsi:type="dcterms:W3CDTF">2024-07-15T14:37:09Z</dcterms:modified>
</cp:coreProperties>
</file>